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B82FC-36EC-F355-724E-0EA5D4C98C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4531C13-FBD3-62CF-427D-C8DB699DE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D1458-9384-FE25-4AC8-41DE8D82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57949F-22AE-3401-08EC-4118278E9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158E9-534C-E4CD-16C2-5DC7EB11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06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FAAD6-0051-0DEF-406F-FE8707B16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BE9B13-B178-3F75-0C29-5CD404E55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4F1F3E-0971-C1B1-9812-A7A6A1FD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C2D5F-D55C-7AC8-0BFB-315A38CD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872680-7CD6-71CB-2FB4-6C7F7C95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3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92A7147-48CE-A42B-42EA-A62F2DDDCA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B76529-5C58-E5A2-E6BB-3615E93A0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AC7EEE-9216-F27B-B647-B83BD1087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EE1502-9D9E-2357-44CA-334D95C99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33B270-459A-A6AD-9C4A-D8313512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81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51EA67-79A5-DEAF-9626-523B36C2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A24CA7-D65C-FF57-20DF-66EDE1854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62A8B-39D0-C1EC-C1CC-B3A4391A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0DF470-A312-133A-1CEB-3B68FA296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AE83EB-367D-363D-DF4A-C3BE3E12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53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E6BE7B-DB1E-870D-8C35-28CDFB0EC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D6EC23-35CF-E71E-BD36-F63F62228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4BE00B-CD96-A719-3EFF-CBE46CB01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4CF26D-1E64-4027-5F0A-07C36D18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F7B40D-1026-6AEF-0FF5-870F10C29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09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699D9B-9F4E-2226-6B5A-C70C05C5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25B880-C936-AE60-6D7D-CDCBF5C1D0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44DE202-D0C2-5D9C-CD42-1D6D2C27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DDB407-5659-4402-A925-C7932576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F3BE8A-558E-A555-AEAC-FAF19E444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C91368-6F3D-5BD7-43D3-DC2970C8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07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B0398-0E62-58F2-098F-7C4D534BD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C388EC-CBCA-6446-5E19-49E7C522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E02D1D-5F65-2A6D-CE2B-EB4AE799D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5F2839A-1D28-2A9B-1ED1-4854E043B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8CEC67-5B73-6665-F8B9-E66C514EE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DEB735-AE3D-241D-F4FE-2EE4DE52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6C525F4-34CA-FE5A-56DB-59D8594D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F387E0-34DD-C00B-C17C-401F7775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57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D1C36B-84B8-714E-9A03-018E2F927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FFCEBA-4BFA-6B23-2B3B-F5275133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E59C09-8496-E825-25A4-0A0D243C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4BB81D-90D6-F572-6475-F0A00FCB5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15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FABFDFD-3B02-04C1-A3A9-C6A7F33E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0341357-F2B5-F77B-62A4-987E5863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1CC3F3-E612-C097-8C98-CB737B390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39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419B41-97DD-99A1-DCA0-1F84D6E0A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5DE298-C8C8-F1FA-0B3F-6A1DDD50D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E236E8-E326-D39E-4FF9-B0B0CBC3A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A3F243-B48A-C0EA-CF62-A45171E44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C85562-4A73-9986-5474-ADB1135B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C3011D-A4C7-62C5-A693-F6CD5A99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12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88598-8FEC-E658-F905-CE6E55A8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AEBF21-D236-7170-C8C2-A910FC1BC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ACB14D-957B-AC5A-000B-A3A93A3D8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FAB86F-75A1-66B8-88C2-C827FC97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3EEB46-C611-A117-7A5C-966CB8EA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186C39-5F87-BECC-8B03-33DDAE5C9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83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A1473FF-D6C5-961D-69F7-C6A1F85D2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BC457C-7977-CA9D-9487-C7D08A45A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49A54F-4CC5-FA34-8156-A9DD6E64E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B3564-DE9A-407F-B878-86A042563767}" type="datetimeFigureOut">
              <a:rPr kumimoji="1" lang="ja-JP" altLang="en-US" smtClean="0"/>
              <a:t>2023/12/1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0EE2E4-C816-4C32-E594-CF244027D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FBB011-BD43-7A1F-5619-F12601F49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F1A1-5BDC-4CB4-9780-7BD1E2CFF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91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97D9A8-CB44-31BF-A48A-CF4FA1BE17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F9CFDB-0CA9-1352-0BE7-3FFF75D36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846CF46-B1C4-B0A3-895C-B3EAE2BBA8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68" t="21854" r="15655" b="79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BC292D-AE35-ABE2-EC88-755AC4C304DD}"/>
              </a:ext>
            </a:extLst>
          </p:cNvPr>
          <p:cNvSpPr txBox="1"/>
          <p:nvPr/>
        </p:nvSpPr>
        <p:spPr>
          <a:xfrm>
            <a:off x="3101008" y="2887583"/>
            <a:ext cx="88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</a:rPr>
              <a:t>★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78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西野久美子</dc:creator>
  <cp:lastModifiedBy>西野久美子</cp:lastModifiedBy>
  <cp:revision>1</cp:revision>
  <dcterms:created xsi:type="dcterms:W3CDTF">2023-12-01T09:54:00Z</dcterms:created>
  <dcterms:modified xsi:type="dcterms:W3CDTF">2023-12-01T09:58:45Z</dcterms:modified>
</cp:coreProperties>
</file>